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99" r:id="rId2"/>
    <p:sldId id="400" r:id="rId3"/>
    <p:sldId id="401" r:id="rId4"/>
    <p:sldId id="402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41A0C-4F67-49B4-B4DE-5D31E0BD925D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10753A-21C3-4E5B-B0AA-5067AFB79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8D799-056C-4993-A4B3-718C703A5466}" type="datetimeFigureOut">
              <a:rPr lang="en-US" smtClean="0"/>
              <a:pPr/>
              <a:t>5/27/2012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67F95-081B-4525-8C50-E3A5EFF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228600"/>
            <a:ext cx="8686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konfiguaruar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drejte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Offline Files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nevojshme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folderin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caktuar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resurs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do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qasjen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offline.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Permes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tastit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djathte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klikojme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resursin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caktuar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rrjete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paraqitet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menyja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renese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pastaj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klikojme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Always available offline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keshtu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bere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resurse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online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qasje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66/WIN7_38_0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71600"/>
            <a:ext cx="685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1"/>
          <p:cNvSpPr>
            <a:spLocks noChangeArrowheads="1"/>
          </p:cNvSpPr>
          <p:nvPr/>
        </p:nvSpPr>
        <p:spPr bwMode="auto">
          <a:xfrm>
            <a:off x="152400" y="275020"/>
            <a:ext cx="868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zgjedhur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destinacionin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ruajtjen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fajllit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medeomos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percaktohemi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qka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deshirojme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raste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dy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njeri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zgjedhe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rendesishme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ruajtje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tjeter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menyre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manual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percaktohemi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qka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deshirojme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21_03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785937"/>
            <a:ext cx="6476999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1"/>
          <p:cNvSpPr>
            <a:spLocks noChangeArrowheads="1"/>
          </p:cNvSpPr>
          <p:nvPr/>
        </p:nvSpPr>
        <p:spPr bwMode="auto">
          <a:xfrm>
            <a:off x="381000" y="140985"/>
            <a:ext cx="876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manuel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atehere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keto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hapa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magjistari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ofron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selektimit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fajllave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caktuar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foldereve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u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ruajtur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permes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procesit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21_0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143000"/>
            <a:ext cx="6477000" cy="457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1"/>
          <p:cNvSpPr>
            <a:spLocks noChangeArrowheads="1"/>
          </p:cNvSpPr>
          <p:nvPr/>
        </p:nvSpPr>
        <p:spPr bwMode="auto">
          <a:xfrm>
            <a:off x="152400" y="41955"/>
            <a:ext cx="8610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Tani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aplikacioni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mjafte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informacione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starton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backup-it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sipas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parametrave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6B6059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Ky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process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zgjate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varshmeri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sasia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gjendja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operativ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shpejtesia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procesorit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kryej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punen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vet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rendesi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fajllat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kopjohen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lokacion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tjeter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aresye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parandalojme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humbjen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eventuale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tyre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komjuteri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Ne fig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treguar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21_05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209800"/>
            <a:ext cx="5638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228600" y="-80519"/>
            <a:ext cx="8686800" cy="339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38088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BitLocker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enkriptimi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6B6059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Enkriptimi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kriptimi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shifrimi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komunikimeve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qellim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sigurise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respektivishte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mbrojtjen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dhanave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ato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dikush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pergjate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rrugetimit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apo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ndonje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variante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tjeter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operativ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Windows7 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ka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dy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menyra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kriptimit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ato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jane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EFS 7(Encrypting File System)  </a:t>
            </a:r>
            <a:r>
              <a:rPr lang="en-U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cili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variant e ka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prejardhjen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prej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mehershme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operative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jep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kriptimit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nivel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fajlleve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apo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foldereve</a:t>
            </a:r>
            <a:endParaRPr kumimoji="0" lang="en-US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BitLocker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Drive Encryption 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cili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here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pare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paraqitur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tek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Windows vista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perdoret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kriptimit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tere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hard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diskut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particioneve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usb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memorieve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etj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EFS (Encrypting File System)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EFS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konfigurohet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thjeshte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duke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fajllin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apo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folderin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caktuar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apo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disa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sish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njekohesishte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pastaj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klikohet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Properties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lista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renese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kjo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dritare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General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klikohet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Advancet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dalim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dritaren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vijuese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tikun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Encrypt contents to secure data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Ok.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automatikishte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do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kriptoje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fajllat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shenuar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duke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paraqitur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ngjyre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gjelbert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tabere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dallimin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tyre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Per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tabere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dekriptimin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procedurat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jane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njejta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vetem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duket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hjekur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tikun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bere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heret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shenuar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heret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Ky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shembull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treguar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fig me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poshte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16_0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429000"/>
            <a:ext cx="3124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link-elearning.com/linkdl/coursefiles/483/WIN7K_16_0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866900"/>
            <a:ext cx="56388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2400" y="182434"/>
            <a:ext cx="8686800" cy="977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38088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BitLocker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drive encryption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Kjo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paisje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aktivizohet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permes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Control panel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Permes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ketij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opcioni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behet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kriptimi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tere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diskut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particionit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qellim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mbrojtjes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shenimeve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per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mos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padeshiruara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Duke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klikuar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ikonen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cila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gjendet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Control Panel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starton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dritarja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default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treguesine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gjendjes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momentale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komjuter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mundesine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ekonfigurimeve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reja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 rot="10800000" flipV="1">
            <a:off x="152400" y="5991999"/>
            <a:ext cx="8534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Per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ta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filluar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procesine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kriptimit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klikojme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ne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opcionin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  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Turn On </a:t>
            </a:r>
            <a:r>
              <a:rPr lang="en-US" sz="1200" b="1" dirty="0" err="1" smtClean="0">
                <a:latin typeface="Arial" pitchFamily="34" charset="0"/>
                <a:cs typeface="Arial" pitchFamily="34" charset="0"/>
              </a:rPr>
              <a:t>BitLocker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 ne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Hd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apo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particionin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qe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kriptohet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285690"/>
            <a:ext cx="8839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6B6059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hapin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vijues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vegla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kerkon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informatat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lidhje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ate se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qasemi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drajvit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duke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shfrytezuar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paswordin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apo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smart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kartelen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Gjithashtu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kjo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vegel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jep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drajvi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jetë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gjithnje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automatikishte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hapur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kompjuterin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caktuar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pastaj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Next.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16_03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19200"/>
            <a:ext cx="6705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28600" y="320933"/>
            <a:ext cx="8534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rgbClr val="6B6059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hapin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vijues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ofrohet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zgjedhja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 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Recovery Key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respektivishte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qelesin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hapjes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drajvit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Qelesi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recoveri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arkivim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patjeter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duhet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ruajme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ndonje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vende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sigurte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lehte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qasemi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harrojme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paswordin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Drajvi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kriptuar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nuk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do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perdoret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nuk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dijme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paswordin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tij</a:t>
            </a:r>
            <a:endParaRPr kumimoji="0" lang="en-U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16_0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838200"/>
            <a:ext cx="5486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28600" y="3596045"/>
            <a:ext cx="845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kesaj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BitLocker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ka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mjaft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informacione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filloi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procesine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kriptimit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drajvit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Klikojme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Start Encrypting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fillon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procesi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cili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zgjatur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disa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minuta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varshmeri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sasia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tew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http://www.link-elearning.com/linkdl/coursefiles/483/WIN7K_16_0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4267200"/>
            <a:ext cx="3733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28600" y="319445"/>
            <a:ext cx="861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rastin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aktivizimit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apo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ma mire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kthimit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shenimeve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kriptuara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ndonje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komjuter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cili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posedon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SO \Windows 7 do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kerkohet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shkruhet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paswordi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qasjen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drajvit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pas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kesaj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shkruajme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paswordin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duke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Unlock.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16_0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75" y="1809750"/>
            <a:ext cx="39052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44733"/>
            <a:ext cx="8534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rastin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deshirojme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dekriptimine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drajvit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patjeter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opcionin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Turn off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Bitlocker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dritaren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nesh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pastaj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klikojme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Decrypt Drive.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Presim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pak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minuta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kemi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kthyer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drajvin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situaten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me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hershme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qene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gatshem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2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shfrytezim</a:t>
            </a: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</a:t>
            </a: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16_07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71600"/>
            <a:ext cx="6477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228600" y="0"/>
            <a:ext cx="8686800" cy="145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38088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 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 </a:t>
            </a: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47421"/>
                </a:solidFill>
                <a:effectLst/>
                <a:latin typeface="Cambria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Snipping tool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paisje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cila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mundesone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permes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“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kapja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“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siperfaqes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punuese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respektivishte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desktopit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Me se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shumti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vegel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perdorin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profesionalistet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SO Windows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qellim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diagnostifikimeve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problemeve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gjithashtu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perdoret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krijuar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fotografi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ruajtjen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epamjes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desktopit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Kjo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paisje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gjendet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Start ,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Accesories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6B6059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Snipping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09_1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600200"/>
            <a:ext cx="20955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28600" y="2743200"/>
            <a:ext cx="8610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Duke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klikuar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ne 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shigjeten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pran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opcionit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New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ofrohen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mundesite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si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ne fig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http://www.link-elearning.com/linkdl/coursefiles/483/WIN7K_09_12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124200"/>
            <a:ext cx="2095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304800" y="4572000"/>
            <a:ext cx="794435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zgjedhur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atehere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klikojme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New,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pastaj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zgjedhim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siperfaqen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desktop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duam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“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kapim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”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 descr="http://www.link-elearning.com/linkdl/coursefiles/483/WIN7K_09_13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4800600"/>
            <a:ext cx="2343150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52400" y="228600"/>
            <a:ext cx="861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Aktivizojme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pastaj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Sync center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cili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gjendet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Control Panel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aktivizojem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dritaren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default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Sync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aplikacionit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Duke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dy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here  ne folder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Offline Files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tregohet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resursi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caktuar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cili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konfiguruar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offline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resurs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en-US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66/WIN7_38_03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14400"/>
            <a:ext cx="693420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itchFamily="34" charset="0"/>
                <a:cs typeface="Arial" pitchFamily="34" charset="0"/>
              </a:rPr>
              <a:t>Duke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klikuar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me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te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djathten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ne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resursin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e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caktuar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fitojme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mundesi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shtese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ne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mes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te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cilave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eshte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edhe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mundesia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e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vazhdimit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procesit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te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sinkronizuar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ne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menyre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manuale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. Ne fig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eshte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treguar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rezultati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Iiveprimit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manual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te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sinkronizimit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66/WIN7_38_0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609600"/>
            <a:ext cx="5105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1524000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View sync results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fitohet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dukjes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sinkronizimit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statusit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ndersa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klikojme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linkun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Manage offline files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fitohet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konfigurimit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Offline Files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jep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rastin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pamundesojme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berjen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resursit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on line,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madhesine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HD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Offline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fajlat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shfrytezuaru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enkriptimit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Offline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fajlova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pershtatjen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rrjetes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kuptimin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percaktimit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vertetimit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shpejtesise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linkut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rrjetes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http://www.link-elearning.com/linkdl/coursefiles/466/WIN7_38_0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457450"/>
            <a:ext cx="50482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228600"/>
            <a:ext cx="8991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vijues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lidhje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menyren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punes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hargjimi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energjise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elektrike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shume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rendesi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sepse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mundesone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kohezgjatje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punes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paisjes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rastet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nuk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furnizim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rrjeti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kryesore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jemi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burime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alternative 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baterise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energjise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hargjuese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se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shpeshti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bejme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zvoglimine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procesorit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zvoglimine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ndriqimit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ekranit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vendosjen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Standy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By ne interval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shkurtera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qkyqjen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paisjeve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hardverike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siq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jane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Bluetooth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Wireless</a:t>
            </a:r>
            <a:endParaRPr kumimoji="0" lang="en-US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Paisjes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Power Option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iqasemi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permes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Control Panel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prej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nga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emundur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konfigurimi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gjitha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atyre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theksuam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me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larte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Ne fig 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eshte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dhene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dritarje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Power Options.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1524000"/>
            <a:ext cx="21672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 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5" descr="http://www.link-elearning.com/linkdl/coursefiles/466/WIN7_38_0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81200"/>
            <a:ext cx="52387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1000" y="421180"/>
            <a:ext cx="8305800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Konfigurimi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DirektAccess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per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qasje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nga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distanca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rgbClr val="6B6059"/>
              </a:solidFill>
              <a:effectLst/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rgbClr val="6B6059"/>
              </a:solidFill>
              <a:effectLst/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Rrjeta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virtuale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private (VPN)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eshte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rrjetë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perdorim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ka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dy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skenare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ate :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Site to Site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nenkupton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VPN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permanente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konekcionin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dy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lokacioneve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gjeografike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cilat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lokacione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kane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komunikime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ndersjellta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konstante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lidhje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me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grupe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dhenash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sinkronizimin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servereve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mbajtjen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nivelit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larte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sigurise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etj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Kur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eshte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pyetje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qasja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nga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distance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mendohet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konekcionine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perkohshem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VPN I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cili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konekcion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zgjate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peridhe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caktuar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me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pastaj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nderprehet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Me se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shpeshti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perdoret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administrimin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servereve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komjutereve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distance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rrjetat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private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mundesoi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qasje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shfrytezuesve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resurset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locale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menyre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bejne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punen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jashte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zyrave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punes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ku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punojne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etj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gjithe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VPN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konekcionet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Iikarakterizojne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parametra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caktuar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siq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jane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shfrytezimi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6B6059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lang="en-US" sz="1400" dirty="0" smtClean="0">
                <a:solidFill>
                  <a:srgbClr val="6B6059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protokoleve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caktuara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pastaj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protokolet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ashtuquejtura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tunele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pastaj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shfrytezojne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shkalle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larte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enkriptimeve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mbrojtje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dhenat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rrugetojne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permes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kesaj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rrjete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etj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krijuar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VPN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konekcionin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Windows 7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duhet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patjeter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ekzistoje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Windows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Servera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2008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VPN Gateway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pikat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destinacioneve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krijimine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VPN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tuneleve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Ne Network and Sharing center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klikojme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Setup a new connection or Wizard, </a:t>
            </a:r>
            <a:r>
              <a:rPr kumimoji="0" lang="en-US" sz="1400" b="0" i="1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pastaj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1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klikojme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Connect to a workplace </a:t>
            </a:r>
            <a:r>
              <a:rPr kumimoji="0" lang="en-US" sz="1400" b="0" i="1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pastaj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 Use my </a:t>
            </a:r>
            <a:r>
              <a:rPr kumimoji="0" lang="en-US" sz="1400" b="0" i="1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interent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connection (VPN)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Me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pastaj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dritaren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perkatese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definojme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IP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adresen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serverit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cilin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krijojme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VPN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konekcionin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pastaj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vendosim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parametrat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autentifikimit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siq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jane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emeri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shfrytezuesit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paswordi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emir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domenit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solidFill>
                <a:srgbClr val="6B6059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Pastaj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klikojme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Connect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krijohet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vendoset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konekcioni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VPN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komjuterit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local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serverit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distance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 fig.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vijuese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link-elearning.com/linkdl/coursefiles/466/WIN7_40_0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543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69" name="Rectangle 1"/>
          <p:cNvSpPr>
            <a:spLocks noChangeArrowheads="1"/>
          </p:cNvSpPr>
          <p:nvPr/>
        </p:nvSpPr>
        <p:spPr bwMode="auto">
          <a:xfrm>
            <a:off x="1143000" y="5943600"/>
            <a:ext cx="67056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1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fig1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228600" y="20891"/>
            <a:ext cx="861060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Opcioni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DirectAccess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ju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lejon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shfrytezuesve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autorizuar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Windows 7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qasen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menyre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korporative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resurseve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caktuara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pastaj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shikimin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intranet web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sajteve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lejon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punen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intranet web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aplikacione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pa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pasur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nevoje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perdoren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tunelet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VPN.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siguruar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shkalle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sigurise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eshte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nevojshme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perdoret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protokoli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IPv6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IPSec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Klientet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shfrytezojne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hapat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vijim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konektuar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resurset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mbrendshme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Operativ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Windows 7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detekton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komjuterin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lidhur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rrjete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Komjuteri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klientit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provon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konektohet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intranet web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sajtin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Kompjuteri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klient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konektohet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duke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shfrytezuar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IPv6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IPSec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protokolet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Klienti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server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autentifikohen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duke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shfrytezuar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sertifikatet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6B6059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Serveri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verifikon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anetaresimin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komjuterit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klient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direktoriumin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aktiv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Serveri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fillon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forwardimin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komunikimeve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prej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klientit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kah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web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sajtet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mbrendshme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6B6059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304800" y="4408255"/>
            <a:ext cx="84582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Direct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Acces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kerkesat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jane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dy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Server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ë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Direct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Acces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Windows server 2008 me R2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dy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adaptere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rrjete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Domen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controller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DNS server ne Windows Server 2008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2008 R2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PKI (Public Key Infrastructure),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IPSec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polise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IPv6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protokol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Windows 7 Enterprise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ediciioni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klijent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kompjuteret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228600" y="-32757"/>
            <a:ext cx="8686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Backup 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te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dhenave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rgbClr val="6B6059"/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restaurimi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jane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faktore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kritik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punen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secilit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shfrytezues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komjuterit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Permes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ketyre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veprimeve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mundesohet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ruajtja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sigurte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humbja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perhershme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operativ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Windows 7 ka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ndertuar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nje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vegel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Backup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dhenave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restaurimine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tyre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Ajo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vegel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Backup and Restore </a:t>
            </a:r>
            <a:r>
              <a:rPr kumimoji="0" lang="en-US" sz="14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gjendet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Start </a:t>
            </a:r>
            <a:r>
              <a:rPr kumimoji="0" lang="en-US" sz="14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meny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folderin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Maintenance </a:t>
            </a:r>
            <a:r>
              <a:rPr kumimoji="0" lang="en-US" sz="14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ose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permes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Control Panel 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duke </a:t>
            </a:r>
            <a:r>
              <a:rPr kumimoji="0" lang="en-US" sz="14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klikuar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Backup and Restore </a:t>
            </a:r>
            <a:r>
              <a:rPr kumimoji="0" lang="en-US" sz="140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fig.</a:t>
            </a:r>
            <a:endParaRPr kumimoji="0" lang="en-US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21_0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85924"/>
            <a:ext cx="6095999" cy="402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1"/>
          <p:cNvSpPr>
            <a:spLocks noChangeArrowheads="1"/>
          </p:cNvSpPr>
          <p:nvPr/>
        </p:nvSpPr>
        <p:spPr bwMode="auto">
          <a:xfrm>
            <a:off x="457200" y="150912"/>
            <a:ext cx="83820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Kjo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vegel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jep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krijuar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Image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fajllin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krijimin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diskut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rregullimin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prishjeve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operativ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kuptim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menjanimeve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gabimeve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StartUp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aktivizuar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procesin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klikojme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linkun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Set up 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pastaj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aktivizohet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magjistari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cili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udheheqe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deri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konfigurimi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Backup-it 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pastaj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duhet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definuar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deshirojme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ruajme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fajlin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Backup-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krijuar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Aplikacioni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sipas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Default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ofron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particione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ne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cilat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ekziston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operativ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dhe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mundesia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shtese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per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ruajtjen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Backup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fajllave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permes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rrjetes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6B605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link-elearning.com/linkdl/coursefiles/483/WIN7K_21_0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962150"/>
            <a:ext cx="6095999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1366</Words>
  <PresentationFormat>On-screen Show (4:3)</PresentationFormat>
  <Paragraphs>90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Mili</dc:creator>
  <cp:lastModifiedBy>Mili</cp:lastModifiedBy>
  <cp:revision>2</cp:revision>
  <dcterms:modified xsi:type="dcterms:W3CDTF">2012-05-27T13:50:24Z</dcterms:modified>
</cp:coreProperties>
</file>