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sq-A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9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q-A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q-A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q-A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q-A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q-A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AB61C-1AA6-40E7-BD86-9267CB77D0E0}" type="datetimeFigureOut">
              <a:rPr lang="sq-AL" smtClean="0"/>
              <a:t>2012-03-12</a:t>
            </a:fld>
            <a:endParaRPr lang="sq-A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q-A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86A56-87D2-48F8-ABF7-A936CA7344D1}" type="slidenum">
              <a:rPr lang="sq-AL" smtClean="0"/>
              <a:t>‹#›</a:t>
            </a:fld>
            <a:endParaRPr lang="sq-A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q-A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85800" y="1160621"/>
            <a:ext cx="7696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71500" algn="l"/>
              </a:tabLst>
            </a:pP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 llogariten vlerat e prodhimeve duke perdorur</a:t>
            </a:r>
            <a:r>
              <a:rPr kumimoji="0" lang="de-DE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klasat</a:t>
            </a:r>
            <a:endParaRPr kumimoji="0" lang="sq-AL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endParaRPr kumimoji="0" lang="sq-AL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1579563" y="2952750"/>
          <a:ext cx="5903912" cy="1397000"/>
        </p:xfrm>
        <a:graphic>
          <a:graphicData uri="http://schemas.openxmlformats.org/presentationml/2006/ole">
            <p:oleObj spid="_x0000_s1026" name="Equation" r:id="rId3" imgW="1866090" imgH="444307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E02B-CE73-4A1E-A6BB-D9B39495024B}" type="datetime1">
              <a:rPr lang="de-DE" smtClean="0"/>
              <a:pPr/>
              <a:t>12.03.2012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Ushtrimet në lënden Algoritmet dhe Struktura e të Dhënave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Equation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Kadri Sylejmani</dc:creator>
  <cp:lastModifiedBy>Kadri Sylejmani</cp:lastModifiedBy>
  <cp:revision>1</cp:revision>
  <dcterms:created xsi:type="dcterms:W3CDTF">2012-03-12T21:19:31Z</dcterms:created>
  <dcterms:modified xsi:type="dcterms:W3CDTF">2012-03-12T21:20:35Z</dcterms:modified>
</cp:coreProperties>
</file>